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ndow-no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097280"/>
            <a:ext cx="5760720" cy="32446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2011680"/>
            <a:ext cx="4937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111D37"/>
                </a:solidFill>
              </a:rPr>
              <a:t>A City Holiday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29184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33415C"/>
                </a:solidFill>
              </a:rPr>
              <a:t>One release on one page: the video, the track, and the cover.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ndow-sun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097280"/>
            <a:ext cx="5760720" cy="32446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2011680"/>
            <a:ext cx="4937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111D37"/>
                </a:solidFill>
              </a:rPr>
              <a:t>From noon to night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29184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33415C"/>
                </a:solidFill>
              </a:rPr>
              <a:t>The same window, three times a day. The images are opened from file codes.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ndow-n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097280"/>
            <a:ext cx="5760720" cy="32446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2011680"/>
            <a:ext cx="4937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111D37"/>
                </a:solidFill>
              </a:rPr>
              <a:t>Open, drag, keep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29184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33415C"/>
                </a:solidFill>
              </a:rPr>
              <a:t>Every file on the page stays open while visitors scroll.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